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477000" cx="9715500"/>
  <p:notesSz cx="9715500" cy="647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971550" y="3076575"/>
            <a:ext cx="7772400" cy="2914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619550" y="485775"/>
            <a:ext cx="6477300" cy="242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27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27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85775" y="1489710"/>
            <a:ext cx="8743950" cy="4274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27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85775" y="1489710"/>
            <a:ext cx="4226242" cy="4274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5003482" y="1489710"/>
            <a:ext cx="4226242" cy="4274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728662" y="2007870"/>
            <a:ext cx="8258175" cy="1360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457325" y="3627120"/>
            <a:ext cx="680085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715500" cy="64770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7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85775" y="1489710"/>
            <a:ext cx="8743950" cy="4274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303270" y="6023610"/>
            <a:ext cx="310896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85775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995160" y="6023610"/>
            <a:ext cx="223456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84859" y="1066800"/>
            <a:ext cx="8125459" cy="677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Inherited and Learned Behaviors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22960" y="1828800"/>
            <a:ext cx="4207510" cy="297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4709159" y="2800350"/>
            <a:ext cx="4436110" cy="31432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918209" y="650240"/>
            <a:ext cx="78790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800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Review –Instinctive behaviors</a:t>
            </a:r>
            <a:endParaRPr sz="4000"/>
          </a:p>
        </p:txBody>
      </p:sp>
      <p:sp>
        <p:nvSpPr>
          <p:cNvPr id="119" name="Google Shape;119;p16"/>
          <p:cNvSpPr txBox="1"/>
          <p:nvPr/>
        </p:nvSpPr>
        <p:spPr>
          <a:xfrm>
            <a:off x="923289" y="1592579"/>
            <a:ext cx="13462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923289" y="2113279"/>
            <a:ext cx="13462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923289" y="3030220"/>
            <a:ext cx="13462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247139" y="1487170"/>
            <a:ext cx="2512695" cy="183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Aren't learned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1666"/>
              </a:lnSpc>
              <a:spcBef>
                <a:spcPts val="146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passed down from  parents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can't be changed.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15339" y="3491229"/>
            <a:ext cx="3252470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 Examples -----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23289" y="4225290"/>
            <a:ext cx="116839" cy="156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23289" y="4688840"/>
            <a:ext cx="116839" cy="156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23289" y="5152390"/>
            <a:ext cx="116839" cy="156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923289" y="5615940"/>
            <a:ext cx="116839" cy="156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1247139" y="3981399"/>
            <a:ext cx="2253615" cy="18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244475" rtl="0" algn="just">
              <a:lnSpc>
                <a:spcPct val="15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flying south  Bears hibernating  fish swimming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Sleeping when tired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800600" y="1596389"/>
            <a:ext cx="4343400" cy="43472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957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Learned behaviors...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5053329" y="1778000"/>
            <a:ext cx="13462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053329" y="2978150"/>
            <a:ext cx="13462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053329" y="3497579"/>
            <a:ext cx="13462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378450" y="1698559"/>
            <a:ext cx="3439160" cy="27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440690" rtl="0" algn="l">
              <a:lnSpc>
                <a:spcPct val="9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an animal  learns as they interact  with their world.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changed.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92900"/>
              </a:lnSpc>
              <a:spcBef>
                <a:spcPts val="142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occur when an  animal seeks to avoid or  repeat a new experience.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960654" y="5110500"/>
            <a:ext cx="3120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0099"/>
                </a:solidFill>
                <a:latin typeface="Arial"/>
                <a:ea typeface="Arial"/>
                <a:cs typeface="Arial"/>
                <a:sym typeface="Arial"/>
              </a:rPr>
              <a:t>Give some examples...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953769" y="1310639"/>
            <a:ext cx="3846829" cy="4175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34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Inherited Behaviors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5581650" y="1687829"/>
            <a:ext cx="15303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5581650" y="2660650"/>
            <a:ext cx="15303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581650" y="4029709"/>
            <a:ext cx="15303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5581650" y="4605020"/>
            <a:ext cx="15303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3366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endParaRPr sz="1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5905500" y="1604527"/>
            <a:ext cx="2847300" cy="48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297815" rtl="0" algn="l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 instincts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297815" rtl="0" algn="l">
              <a:lnSpc>
                <a:spcPct val="111428"/>
              </a:lnSpc>
              <a:spcBef>
                <a:spcPts val="142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Passed down to  offspring from  parents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916939" rtl="0" algn="l">
              <a:lnSpc>
                <a:spcPct val="162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learned  Can affect 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4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plant's or animal's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survive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974089" y="2692400"/>
            <a:ext cx="4437380" cy="32816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566419" y="1371600"/>
            <a:ext cx="3548379" cy="2514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369060" y="396748"/>
            <a:ext cx="6975475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885189" lvl="0" marL="897889" marR="5080" rtl="0" algn="l">
              <a:lnSpc>
                <a:spcPct val="11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some examples of  inherited behaviors...</a:t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6115050" y="1771650"/>
            <a:ext cx="2743200" cy="297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799558" y="4874387"/>
            <a:ext cx="7561580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426970" marR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flying in groups.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97231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Babies crying when hungry.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950" y="1950243"/>
            <a:ext cx="4648201" cy="261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200150" y="495300"/>
            <a:ext cx="7204709" cy="1223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64970" lvl="0" marL="1677670" marR="5080" rtl="0" algn="l">
              <a:lnSpc>
                <a:spcPct val="120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Baby turtles move	to the ocean  when they hatch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1809750" y="1943100"/>
            <a:ext cx="5812790" cy="388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025">
            <a:noAutofit/>
          </a:bodyPr>
          <a:lstStyle/>
          <a:p>
            <a:pPr indent="0" lvl="0" marL="167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But when the environment changes...</a:t>
            </a:r>
            <a:endParaRPr sz="3600"/>
          </a:p>
        </p:txBody>
      </p:sp>
      <p:sp>
        <p:nvSpPr>
          <p:cNvPr id="78" name="Google Shape;78;p11"/>
          <p:cNvSpPr/>
          <p:nvPr/>
        </p:nvSpPr>
        <p:spPr>
          <a:xfrm>
            <a:off x="5257800" y="1732279"/>
            <a:ext cx="3657600" cy="30683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1286510" y="1695592"/>
            <a:ext cx="2961005" cy="228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9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will  learn to adapt to  the changes in  their habitat or  they might die.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173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example...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876300" y="1374902"/>
            <a:ext cx="2496820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nature, bats will  hang upside down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876300" y="2021840"/>
            <a:ext cx="225679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trees to sleep.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720840" y="3837239"/>
            <a:ext cx="2376170" cy="2049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510" lvl="0" marL="28575" marR="5080" rtl="0" algn="ctr">
              <a:lnSpc>
                <a:spcPct val="9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placed in a  zoo, bats use the  screen to hang.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1610" marR="173355" rtl="0" algn="ctr">
              <a:lnSpc>
                <a:spcPct val="929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still sleep  upside down  though!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4711700" y="1845309"/>
            <a:ext cx="1319530" cy="2075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Sleeping</a:t>
            </a:r>
            <a:endParaRPr/>
          </a:p>
          <a:p>
            <a:pPr indent="3175" lvl="0" marL="41275" marR="35560" rtl="0" algn="ctr">
              <a:lnSpc>
                <a:spcPct val="93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upside  down is  an   inherited  behavior.</a:t>
            </a: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6400800" y="603250"/>
            <a:ext cx="3314700" cy="3054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679450" y="2757170"/>
            <a:ext cx="3892550" cy="31864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918209" y="650240"/>
            <a:ext cx="7879080" cy="67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22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animals adapt?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3429000" y="1584960"/>
            <a:ext cx="5257800" cy="3672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704850" y="1367190"/>
            <a:ext cx="2465070" cy="4427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2080" marR="125095" rtl="0" algn="ctr">
              <a:lnSpc>
                <a:spcPct val="9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animals live  and move in  their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ctr">
              <a:lnSpc>
                <a:spcPct val="931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environment,  they interact and  experience new  and different  things.	If they  encounter  something they  enjoy, an animal  may repeat it!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1085850" y="621791"/>
            <a:ext cx="7538084" cy="795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31060" lvl="0" marL="2143760" marR="5080" rtl="0" algn="l">
              <a:lnSpc>
                <a:spcPct val="11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If they encounter something they don't like, they  could start to avoid it</a:t>
            </a:r>
            <a:endParaRPr sz="2800"/>
          </a:p>
        </p:txBody>
      </p:sp>
      <p:sp>
        <p:nvSpPr>
          <p:cNvPr id="103" name="Google Shape;103;p14"/>
          <p:cNvSpPr txBox="1"/>
          <p:nvPr/>
        </p:nvSpPr>
        <p:spPr>
          <a:xfrm>
            <a:off x="742950" y="2628900"/>
            <a:ext cx="3329304" cy="2272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ctr">
              <a:lnSpc>
                <a:spcPct val="9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it's not  about what they  want, it's about  changing just to  survive.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150" y="2019300"/>
            <a:ext cx="4461901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369060" y="396748"/>
            <a:ext cx="6975475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02360" lvl="0" marL="1115060" marR="5080" rtl="0" algn="l">
              <a:lnSpc>
                <a:spcPct val="11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some examples of  learned behaviors?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535430" y="1700529"/>
            <a:ext cx="3036570" cy="19570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029200" y="1600200"/>
            <a:ext cx="2790190" cy="205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5943600" y="3657600"/>
            <a:ext cx="3200400" cy="228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174239" y="3657600"/>
            <a:ext cx="3312160" cy="2286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